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1" autoAdjust="0"/>
    <p:restoredTop sz="94660"/>
  </p:normalViewPr>
  <p:slideViewPr>
    <p:cSldViewPr snapToGrid="0">
      <p:cViewPr varScale="1">
        <p:scale>
          <a:sx n="53" d="100"/>
          <a:sy n="53" d="100"/>
        </p:scale>
        <p:origin x="1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4" Type="http://schemas.openxmlformats.org/officeDocument/2006/relationships/tableStyles" Target="tableStyles.xml"/><Relationship Id="rId23" Type="http://schemas.openxmlformats.org/officeDocument/2006/relationships/viewProps" Target="viewProps.xml"/><Relationship Id="rId22" Type="http://schemas.openxmlformats.org/officeDocument/2006/relationships/presProps" Target="presProps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1.png"/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2.png"/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3.png"/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4.png"/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5.png"/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6.png"/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7.png"/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8.png"/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9.png"/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0.png"/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 descr="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 descr="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 descr="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 descr="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 descr="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 descr="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 descr="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 descr="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 descr="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 descr="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 descr="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 descr="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 descr="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 descr="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 descr="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 descr="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 descr="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 descr="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 descr="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 descr="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 descr="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 descr="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 descr="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 descr="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 descr="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 descr="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 descr="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 descr="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 descr="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 descr="Dark Green Light Green White Corporate Geometric Company Internal Deck Business Presentation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WPS Presentation</Application>
  <PresentationFormat>Widescreen</PresentationFormat>
  <Paragraphs>0</Paragraphs>
  <Slides>19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7" baseType="lpstr">
      <vt:lpstr>Arial</vt:lpstr>
      <vt:lpstr>SimSun</vt:lpstr>
      <vt:lpstr>Wingdings</vt:lpstr>
      <vt:lpstr>Calibri Light</vt:lpstr>
      <vt:lpstr>Calibri</vt:lpstr>
      <vt:lpstr>Microsoft YaHei</vt:lpstr>
      <vt:lpstr>Arial Unicode MS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WPS Presentation</dc:title>
  <dc:creator/>
  <cp:lastModifiedBy>chowd</cp:lastModifiedBy>
  <cp:revision>2</cp:revision>
  <dcterms:created xsi:type="dcterms:W3CDTF">2024-06-11T01:31:33Z</dcterms:created>
  <dcterms:modified xsi:type="dcterms:W3CDTF">2024-06-11T01:53:31Z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24F4555B7C32434987F0E5439997032A_11</vt:lpwstr>
  </property>
  <property fmtid="{D5CDD505-2E9C-101B-9397-08002B2CF9AE}" pid="3" name="KSOProductBuildVer">
    <vt:lpwstr>1033-12.2.0.17119</vt:lpwstr>
  </property>
</Properties>
</file>